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94" r:id="rId5"/>
    <p:sldId id="334" r:id="rId6"/>
    <p:sldId id="332" r:id="rId7"/>
    <p:sldId id="328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demeier, Jörg" initials="BJ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66"/>
    <a:srgbClr val="005172"/>
    <a:srgbClr val="FECB00"/>
    <a:srgbClr val="000000"/>
    <a:srgbClr val="CAE8F3"/>
    <a:srgbClr val="5CC2DC"/>
    <a:srgbClr val="009BBB"/>
    <a:srgbClr val="FB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169" autoAdjust="0"/>
  </p:normalViewPr>
  <p:slideViewPr>
    <p:cSldViewPr>
      <p:cViewPr varScale="1">
        <p:scale>
          <a:sx n="106" d="100"/>
          <a:sy n="106" d="100"/>
        </p:scale>
        <p:origin x="-18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BB4602DA-DA2D-46AB-A92F-9D36998A0923}" type="datetime4">
              <a:rPr lang="en-GB" altLang="en-US"/>
              <a:pPr>
                <a:defRPr/>
              </a:pPr>
              <a:t>12 June 2018</a:t>
            </a:fld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1EFE05D4-74E9-4C88-9253-BC4F9735DC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603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7872574E-FB96-4157-B875-D0E555952C76}" type="datetime4">
              <a:rPr lang="en-GB" altLang="en-US"/>
              <a:pPr>
                <a:defRPr/>
              </a:pPr>
              <a:t>12 June 2018</a:t>
            </a:fld>
            <a:endParaRPr lang="en-GB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A9B179FB-77D4-45C8-9580-F9CF17EC7D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8045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207132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0301" indent="-170301">
              <a:spcBef>
                <a:spcPct val="0"/>
              </a:spcBef>
              <a:buFontTx/>
              <a:buChar char="•"/>
              <a:defRPr/>
            </a:pP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86859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386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endParaRPr lang="en-US" altLang="en-US"/>
          </a:p>
        </p:txBody>
      </p:sp>
      <p:pic>
        <p:nvPicPr>
          <p:cNvPr id="5" name="Picture 17" descr="EU_elements_Word_standard_co-bra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6230938"/>
            <a:ext cx="16859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58775" y="4965700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23860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en-IE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endParaRPr lang="en-US" alt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10" name="Picture 18" descr="EMA+H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0"/>
            <a:ext cx="7927975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2349500"/>
            <a:ext cx="9144000" cy="365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endParaRPr lang="en-US" alt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3189288"/>
            <a:ext cx="5399088" cy="1666875"/>
          </a:xfrm>
        </p:spPr>
        <p:txBody>
          <a:bodyPr anchor="b"/>
          <a:lstStyle>
            <a:lvl1pPr>
              <a:lnSpc>
                <a:spcPts val="2900"/>
              </a:lnSpc>
              <a:defRPr sz="25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5078413"/>
            <a:ext cx="5399088" cy="771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600"/>
              </a:lnSpc>
              <a:spcAft>
                <a:spcPct val="0"/>
              </a:spcAft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741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A42CCF-CB31-40E3-B68E-7A6E32F07CB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4600A-3EAD-4D73-BDBA-EF263FB07582}" type="datetime4">
              <a:rPr lang="en-GB" altLang="en-US"/>
              <a:pPr>
                <a:defRPr/>
              </a:pPr>
              <a:t>12 June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954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2D09F-2D4F-4114-A455-663E6FD0BF2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FD857-926A-4E34-A8C6-5D646339673E}" type="datetime4">
              <a:rPr lang="en-GB" altLang="en-US"/>
              <a:pPr>
                <a:defRPr/>
              </a:pPr>
              <a:t>12 June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721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47E2D-6648-4088-9A1B-B0F9DC6CC36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0BB7-6C84-485F-85E0-62708BD9EAB0}" type="datetime4">
              <a:rPr lang="en-GB" altLang="en-US"/>
              <a:pPr>
                <a:defRPr/>
              </a:pPr>
              <a:t>12 June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994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025525"/>
            <a:ext cx="84566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8" y="6405563"/>
            <a:ext cx="64785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ts val="1200"/>
              </a:lnSpc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63" y="6405563"/>
            <a:ext cx="30797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fld id="{B654218E-40D2-4135-B445-C19AC663B4F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7113" y="6405563"/>
            <a:ext cx="14398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09BB6F55-5FDD-4B7B-A437-3B3DDD21DEFA}" type="datetime4">
              <a:rPr lang="en-GB" altLang="en-US"/>
              <a:pPr>
                <a:defRPr/>
              </a:pPr>
              <a:t>12 June 2018</a:t>
            </a:fld>
            <a:endParaRPr lang="en-GB" altLang="en-US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endParaRPr lang="en-US" altLang="en-US"/>
          </a:p>
        </p:txBody>
      </p:sp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0" y="0"/>
            <a:ext cx="9144000" cy="673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endParaRPr lang="en-US" altLang="en-US"/>
          </a:p>
        </p:txBody>
      </p:sp>
      <p:sp>
        <p:nvSpPr>
          <p:cNvPr id="1032" name="Line 17"/>
          <p:cNvSpPr>
            <a:spLocks noChangeShapeType="1"/>
          </p:cNvSpPr>
          <p:nvPr/>
        </p:nvSpPr>
        <p:spPr bwMode="auto">
          <a:xfrm>
            <a:off x="0" y="676275"/>
            <a:ext cx="9144000" cy="1588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033" name="Line 19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034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159000"/>
            <a:ext cx="845661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Normal text – Verdana, 20pt regular, ls 28pt, ap 12pt, black.</a:t>
            </a:r>
          </a:p>
          <a:p>
            <a:pPr lvl="1"/>
            <a:r>
              <a:rPr lang="en-GB" altLang="en-US"/>
              <a:t>Title – Verdana, 28pt regular, ls 36pt, blue (0,51,153).</a:t>
            </a:r>
          </a:p>
          <a:p>
            <a:pPr lvl="1"/>
            <a:r>
              <a:rPr lang="en-GB" altLang="en-US"/>
              <a:t>Subtitle – Verdana, 24pt bold (apply manually), ls 36pt, blue (0,51,153).</a:t>
            </a:r>
          </a:p>
          <a:p>
            <a:pPr lvl="1"/>
            <a:r>
              <a:rPr lang="en-GB" altLang="en-US"/>
              <a:t>Bullets level 1 – Verdana, 18pt regular, ls 24pt, ap 8pt, black.</a:t>
            </a:r>
          </a:p>
          <a:p>
            <a:pPr lvl="2"/>
            <a:r>
              <a:rPr lang="en-GB" altLang="en-US"/>
              <a:t>Bullets level 2 – Verdana, 16pt regular, ls 24pt, ap 6pt, black.</a:t>
            </a:r>
          </a:p>
          <a:p>
            <a:pPr lvl="3"/>
            <a:r>
              <a:rPr lang="en-GB" altLang="en-US"/>
              <a:t>Bullets level 3 – Verdana, 14pt regular, ls 20pt, ap 6pt, black.</a:t>
            </a:r>
          </a:p>
          <a:p>
            <a:pPr lvl="4"/>
            <a:r>
              <a:rPr lang="en-GB" altLang="en-US"/>
              <a:t>Bullets level 4 – Verdana, 14pt regular, ls 20pt, ap 6pt, black.</a:t>
            </a:r>
          </a:p>
          <a:p>
            <a:pPr lvl="0"/>
            <a:r>
              <a:rPr lang="en-GB" altLang="en-US"/>
              <a:t>Note: Use 'Increase indent' button to apply bullets, not bullets button, otherwise indentation of bullets is incorrect.</a:t>
            </a:r>
          </a:p>
        </p:txBody>
      </p:sp>
      <p:pic>
        <p:nvPicPr>
          <p:cNvPr id="1035" name="Picture 22" descr="EMA+HM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0"/>
            <a:ext cx="22367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0" y="636588"/>
            <a:ext cx="9144000" cy="365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2" r:id="rId2"/>
    <p:sldLayoutId id="2147484293" r:id="rId3"/>
    <p:sldLayoutId id="2147484294" r:id="rId4"/>
  </p:sldLayoutIdLst>
  <p:hf hdr="0" dt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defTabSz="8072438" rtl="0" eaLnBrk="0" fontAlgn="base" hangingPunct="0">
        <a:lnSpc>
          <a:spcPts val="2800"/>
        </a:lnSpc>
        <a:spcBef>
          <a:spcPct val="0"/>
        </a:spcBef>
        <a:spcAft>
          <a:spcPts val="1200"/>
        </a:spcAft>
        <a:buClr>
          <a:srgbClr val="0000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0" fontAlgn="base" hangingPunct="0">
        <a:lnSpc>
          <a:spcPts val="2400"/>
        </a:lnSpc>
        <a:spcBef>
          <a:spcPct val="0"/>
        </a:spcBef>
        <a:spcAft>
          <a:spcPts val="8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0" fontAlgn="base" hangingPunct="0">
        <a:lnSpc>
          <a:spcPts val="2400"/>
        </a:lnSpc>
        <a:spcBef>
          <a:spcPct val="0"/>
        </a:spcBef>
        <a:spcAft>
          <a:spcPts val="600"/>
        </a:spcAft>
        <a:buClr>
          <a:schemeClr val="tx1"/>
        </a:buClr>
        <a:buFont typeface="Verdana" panose="020B0604030504040204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0" fontAlgn="base" hangingPunct="0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anose="020B0604030504040204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0" fontAlgn="base" hangingPunct="0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anose="020B0604030504040204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4732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19304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3876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28448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UAT #2 </a:t>
            </a:r>
            <a:r>
              <a:rPr lang="de-DE" dirty="0"/>
              <a:t>– Result summary</a:t>
            </a:r>
            <a:endParaRPr lang="de-AT" dirty="0"/>
          </a:p>
        </p:txBody>
      </p:sp>
      <p:sp>
        <p:nvSpPr>
          <p:cNvPr id="33795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0" y="6405563"/>
            <a:ext cx="307975" cy="239712"/>
          </a:xfrm>
          <a:noFill/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10E8056-4CCC-4DCB-8D93-7AC7D7E429D6}" type="slidenum">
              <a:rPr lang="en-GB" altLang="en-US" sz="1100">
                <a:solidFill>
                  <a:schemeClr val="tx1"/>
                </a:solidFill>
              </a:rPr>
              <a:pPr/>
              <a:t>0</a:t>
            </a:fld>
            <a:endParaRPr lang="en-GB" altLang="en-US" sz="11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32D09F-2D4F-4114-A455-663E6FD0BF27}" type="slidenum">
              <a:rPr lang="en-GB" altLang="en-US" smtClean="0"/>
              <a:pPr/>
              <a:t>1</a:t>
            </a:fld>
            <a:endParaRPr lang="en-GB" alt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69D4B3A6-E7DC-4799-A225-FC87E179D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72" y="980728"/>
            <a:ext cx="85344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1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358776" y="981075"/>
            <a:ext cx="8423275" cy="43180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bg1"/>
                </a:solidFill>
              </a:rPr>
              <a:t>CESSP UAT# 1 – System Features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31714" y="188640"/>
            <a:ext cx="84232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kern="0" dirty="0">
                <a:solidFill>
                  <a:schemeClr val="tx1"/>
                </a:solidFill>
              </a:rPr>
              <a:t>Report </a:t>
            </a:r>
            <a:r>
              <a:rPr lang="en-GB" altLang="en-US" kern="0" dirty="0" smtClean="0">
                <a:solidFill>
                  <a:schemeClr val="tx1"/>
                </a:solidFill>
              </a:rPr>
              <a:t>Summary UAT 2</a:t>
            </a:r>
            <a:endParaRPr lang="en-GB" altLang="en-US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76056" y="2276872"/>
            <a:ext cx="1080120" cy="216024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7F05FBB-7BC2-453F-8B22-6E3E9FB0A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816"/>
            <a:ext cx="4453669" cy="21810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0292A5E-3F40-41ED-AAC3-7733F6C30D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7" y="1772816"/>
            <a:ext cx="4291831" cy="23343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DF4A8F1-0038-48DE-9A9F-4E3333800D50}"/>
              </a:ext>
            </a:extLst>
          </p:cNvPr>
          <p:cNvSpPr txBox="1"/>
          <p:nvPr/>
        </p:nvSpPr>
        <p:spPr>
          <a:xfrm>
            <a:off x="1043608" y="1196975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Areas of Improvement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914554A-E5F2-4012-B5FB-68FCC86F7DCA}"/>
              </a:ext>
            </a:extLst>
          </p:cNvPr>
          <p:cNvSpPr txBox="1"/>
          <p:nvPr/>
        </p:nvSpPr>
        <p:spPr>
          <a:xfrm>
            <a:off x="4903391" y="1196975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Areas Where Bugs were Reported</a:t>
            </a:r>
          </a:p>
        </p:txBody>
      </p:sp>
      <p:pic>
        <p:nvPicPr>
          <p:cNvPr id="11" name="Picture 12">
            <a:extLst>
              <a:ext uri="{FF2B5EF4-FFF2-40B4-BE49-F238E27FC236}">
                <a16:creationId xmlns="" xmlns:a16="http://schemas.microsoft.com/office/drawing/2014/main" id="{FD35F85E-6DC6-4C2F-A0DA-DF9ABA6DB9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105" y="4581128"/>
            <a:ext cx="781188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8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358776" y="981075"/>
            <a:ext cx="8423275" cy="43180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bg1"/>
                </a:solidFill>
              </a:rPr>
              <a:t>CESSP UAT# 1 – System Features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57188" y="5163160"/>
            <a:ext cx="7993062" cy="4313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072438" rtl="0" eaLnBrk="0" fontAlgn="base" hangingPunct="0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6700" algn="l" defTabSz="8072438" rtl="0" eaLnBrk="0" fontAlgn="base" hangingPunct="0">
              <a:lnSpc>
                <a:spcPts val="18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+mn-lt"/>
                <a:cs typeface="+mn-cs"/>
              </a:defRPr>
            </a:lvl2pPr>
            <a:lvl3pPr marL="522288" indent="-231775" algn="l" defTabSz="8072438" rtl="0" eaLnBrk="0" fontAlgn="base" hangingPunct="0">
              <a:lnSpc>
                <a:spcPts val="18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769938" indent="-219075" algn="l" defTabSz="8072438" rtl="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+mn-lt"/>
                <a:cs typeface="+mn-cs"/>
              </a:defRPr>
            </a:lvl4pPr>
            <a:lvl5pPr marL="1016000" indent="-225425" algn="l" defTabSz="8072438" rtl="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+mn-lt"/>
                <a:cs typeface="+mn-cs"/>
              </a:defRPr>
            </a:lvl5pPr>
            <a:lvl6pPr marL="1014413" indent="-226800" algn="l" defTabSz="8072438" rtl="0" eaLnBrk="1" fontAlgn="base" hangingPunct="1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lang="en-GB" altLang="en-US" sz="1050" smtClean="0">
                <a:solidFill>
                  <a:schemeClr val="tx1"/>
                </a:solidFill>
                <a:latin typeface="+mn-lt"/>
                <a:cs typeface="+mn-cs"/>
              </a:defRPr>
            </a:lvl6pPr>
            <a:lvl7pPr marL="1015200" indent="-225425" algn="l" defTabSz="8072438" rtl="0" eaLnBrk="1" fontAlgn="base" hangingPunct="1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7pPr>
            <a:lvl8pPr marL="1015200" indent="-225425" algn="l" defTabSz="8072438" rtl="0" eaLnBrk="1" fontAlgn="base" hangingPunct="1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8pPr>
            <a:lvl9pPr marL="1015200" indent="-225425" algn="l" defTabSz="8072438" rtl="0" eaLnBrk="1" fontAlgn="base" hangingPunct="1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588" lvl="1" indent="0" algn="just">
              <a:buNone/>
              <a:defRPr/>
            </a:pPr>
            <a:endParaRPr lang="en-IE" kern="0" dirty="0"/>
          </a:p>
          <a:p>
            <a:pPr marL="1588" lvl="1" indent="0" algn="just">
              <a:buNone/>
              <a:defRPr/>
            </a:pPr>
            <a:endParaRPr lang="en-IE" sz="2000" kern="0" dirty="0"/>
          </a:p>
          <a:p>
            <a:pPr marL="290513" lvl="2" indent="0" algn="just">
              <a:buNone/>
              <a:defRPr/>
            </a:pPr>
            <a:endParaRPr lang="en-IE" kern="0" dirty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16316" y="881490"/>
            <a:ext cx="84232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kern="0" dirty="0">
                <a:solidFill>
                  <a:schemeClr val="tx1"/>
                </a:solidFill>
              </a:rPr>
              <a:t>Next Steps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1207984" y="2139600"/>
            <a:ext cx="2808312" cy="2574156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661495" y="2153373"/>
            <a:ext cx="2808312" cy="2574156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249" y="1884775"/>
            <a:ext cx="2656135" cy="2656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9990" y="2051477"/>
            <a:ext cx="2255678" cy="225567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25300" y="4347760"/>
            <a:ext cx="285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>
                <a:solidFill>
                  <a:srgbClr val="FFFFFF"/>
                </a:solidFill>
              </a:rPr>
              <a:t>Data Validation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44549" y="6282214"/>
            <a:ext cx="285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>
                <a:solidFill>
                  <a:srgbClr val="FFFFFF"/>
                </a:solidFill>
              </a:rPr>
              <a:t>Audit Trail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4008" y="4371633"/>
            <a:ext cx="285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>
                <a:solidFill>
                  <a:srgbClr val="FFFFFF"/>
                </a:solidFill>
              </a:rPr>
              <a:t>Import &amp; Export</a:t>
            </a:r>
          </a:p>
        </p:txBody>
      </p:sp>
    </p:spTree>
    <p:extLst>
      <p:ext uri="{BB962C8B-B14F-4D97-AF65-F5344CB8AC3E}">
        <p14:creationId xmlns:p14="http://schemas.microsoft.com/office/powerpoint/2010/main" val="302235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oject Fiche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68458E54DA94A9B587FE45D58D18A" ma:contentTypeVersion="5" ma:contentTypeDescription="Create a new document." ma:contentTypeScope="" ma:versionID="162ef82bd2eedb5f24328a98d9b6b9dc">
  <xsd:schema xmlns:xsd="http://www.w3.org/2001/XMLSchema" xmlns:xs="http://www.w3.org/2001/XMLSchema" xmlns:p="http://schemas.microsoft.com/office/2006/metadata/properties" xmlns:ns2="1a419333-84cc-40e6-8507-93e71de95ada" targetNamespace="http://schemas.microsoft.com/office/2006/metadata/properties" ma:root="true" ma:fieldsID="59555c51f2590717998b29ab61bdaa13" ns2:_="">
    <xsd:import namespace="1a419333-84cc-40e6-8507-93e71de95a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419333-84cc-40e6-8507-93e71de95a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1C595F-5C01-47D0-B3CF-2D131AD128F1}">
  <ds:schemaRefs>
    <ds:schemaRef ds:uri="1a419333-84cc-40e6-8507-93e71de95ada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3E1FE8C-E9A9-466A-A6CA-C562B356B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419333-84cc-40e6-8507-93e71de95a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7EB2F3-A29E-41EF-89BB-B81E469A5A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Project Fiche</Template>
  <TotalTime>0</TotalTime>
  <Words>43</Words>
  <Application>Microsoft Office PowerPoint</Application>
  <PresentationFormat>On-screen Show (4:3)</PresentationFormat>
  <Paragraphs>13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 Project Fiche</vt:lpstr>
      <vt:lpstr>UAT #2 – Result summary</vt:lpstr>
      <vt:lpstr>PowerPoint Presentation</vt:lpstr>
      <vt:lpstr>CESSP UAT# 1 – System Features</vt:lpstr>
      <vt:lpstr>CESSP UAT# 1 – System Features</vt:lpstr>
    </vt:vector>
  </TitlesOfParts>
  <Company>European Medicines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[Project name]</dc:title>
  <dc:creator>Buxton Tim</dc:creator>
  <dc:description>Template version: 26 June 2013.</dc:description>
  <cp:lastModifiedBy>Anne-Christine Lantin</cp:lastModifiedBy>
  <cp:revision>94</cp:revision>
  <dcterms:created xsi:type="dcterms:W3CDTF">2014-03-05T10:54:23Z</dcterms:created>
  <dcterms:modified xsi:type="dcterms:W3CDTF">2018-06-12T14:02:16Z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0x0101007ED68458E54DA94A9B587FE45D58D18A</vt:lpwstr>
  </property>
</Properties>
</file>